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416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777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34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26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92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73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20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38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647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855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17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D2066-11FC-4635-B058-8C3B3D6B2604}" type="datetimeFigureOut">
              <a:rPr lang="en-US" smtClean="0"/>
              <a:t>4/21/2022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EEF44-1A45-4878-B11C-F2EA975C5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42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4978" cy="685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23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3"/>
            <a:ext cx="12192001" cy="685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5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3"/>
            <a:ext cx="12192001" cy="685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3"/>
            <a:ext cx="12192001" cy="685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7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298018" cy="6914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34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4978" cy="685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255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6" y="0"/>
            <a:ext cx="12197954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54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3"/>
            <a:ext cx="12192001" cy="685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839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58"/>
            <a:ext cx="12192000" cy="684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8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291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311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79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2"/>
            <a:ext cx="12072731" cy="678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979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47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88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3"/>
            <a:ext cx="12192001" cy="685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3"/>
            <a:ext cx="12192001" cy="685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938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3"/>
            <a:ext cx="12192001" cy="685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82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3"/>
            <a:ext cx="12192001" cy="685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20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21" y="76181"/>
            <a:ext cx="12059479" cy="678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32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4978" cy="68563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630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925"/>
            <a:ext cx="12192001" cy="685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623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20</cp:revision>
  <dcterms:created xsi:type="dcterms:W3CDTF">2022-04-19T15:06:29Z</dcterms:created>
  <dcterms:modified xsi:type="dcterms:W3CDTF">2022-04-21T03:51:22Z</dcterms:modified>
</cp:coreProperties>
</file>

<file path=docProps/thumbnail.jpeg>
</file>